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72" r:id="rId13"/>
    <p:sldId id="356" r:id="rId14"/>
    <p:sldId id="370" r:id="rId15"/>
    <p:sldId id="363" r:id="rId16"/>
    <p:sldId id="381" r:id="rId17"/>
    <p:sldId id="364" r:id="rId18"/>
    <p:sldId id="374" r:id="rId19"/>
    <p:sldId id="376" r:id="rId20"/>
    <p:sldId id="375" r:id="rId21"/>
    <p:sldId id="355" r:id="rId22"/>
    <p:sldId id="377" r:id="rId23"/>
    <p:sldId id="369" r:id="rId24"/>
    <p:sldId id="373" r:id="rId25"/>
    <p:sldId id="357" r:id="rId26"/>
    <p:sldId id="366" r:id="rId27"/>
    <p:sldId id="367" r:id="rId28"/>
    <p:sldId id="368" r:id="rId29"/>
    <p:sldId id="371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3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199133" cy="7001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8725466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 사용하기</a:t>
            </a:r>
            <a:endParaRPr lang="en-US" altLang="ko-KR" sz="2400" dirty="0"/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NOTE_C1(262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NOTE_D1(294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NOTE_E1(330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NOTE_F1(349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NOTE_G1(392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NOTE_A1(440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NOTE_B1(494 :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altLang="ko-K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“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피에조의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⊕극을 보드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NOTE_G1, NOTE_E1, NOTE_E1, NOTE_D1,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NOTE_G1, NOTE_G1, NOTE_A1, NOTE_A1, NOTE_G1, NOTE_G1,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NOTE_E1, NOTE_G1, NOTE_E1, NOTE_D1, NOTE_E1, NOTE_C1 };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35329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904728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스케치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</a:t>
            </a:r>
            <a:r>
              <a:rPr lang="ko-KR" altLang="en-US" dirty="0" err="1"/>
              <a:t>파이노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830990" cy="692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스케치</a:t>
            </a:r>
            <a:endParaRPr lang="en-US" altLang="ko-KR" sz="2000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5044971" cy="667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스케치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 dirty="0">
                <a:latin typeface="+mj-ea"/>
              </a:rPr>
              <a:t> 원리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555585" y="1208261"/>
            <a:ext cx="8160153" cy="27618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이용해 소리를 내는 부품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b="1" dirty="0"/>
              <a:t>외부에서 전원만 공급</a:t>
            </a:r>
            <a:r>
              <a:rPr lang="ko-KR" altLang="en-US" dirty="0"/>
              <a:t>해주면 </a:t>
            </a:r>
            <a:r>
              <a:rPr lang="ko-KR" altLang="en-US" b="1" dirty="0"/>
              <a:t>자동으로 소리가 출력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수동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없어 </a:t>
            </a:r>
            <a:r>
              <a:rPr lang="ko-KR" altLang="en-US" b="1" dirty="0"/>
              <a:t>자동으로 제어할 수는 없고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흘려주면 그 </a:t>
            </a:r>
            <a:r>
              <a:rPr lang="ko-KR" altLang="en-US" b="1" dirty="0"/>
              <a:t>주파수 대로 음을 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89" y="4305782"/>
            <a:ext cx="2480658" cy="2219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2726"/>
            <a:ext cx="3603586" cy="27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물질이 늘었다 줄었다 하는 것을 이용한 진동으로 소리를 냄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/>
              <a:t>Freq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754"/>
            <a:ext cx="9144000" cy="40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24386</TotalTime>
  <Words>1581</Words>
  <Application>Microsoft Macintosh PowerPoint</Application>
  <PresentationFormat>화면 슬라이드 쇼(4:3)</PresentationFormat>
  <Paragraphs>268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363</cp:revision>
  <cp:lastPrinted>2019-03-22T07:19:52Z</cp:lastPrinted>
  <dcterms:created xsi:type="dcterms:W3CDTF">2019-02-21T14:11:08Z</dcterms:created>
  <dcterms:modified xsi:type="dcterms:W3CDTF">2019-04-12T18:27:25Z</dcterms:modified>
</cp:coreProperties>
</file>